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93" r:id="rId3"/>
    <p:sldId id="259" r:id="rId4"/>
    <p:sldId id="263" r:id="rId5"/>
    <p:sldId id="265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294" r:id="rId16"/>
    <p:sldId id="269" r:id="rId17"/>
    <p:sldId id="27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C05C8-185C-4FDD-9217-595627B7CD3E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A5A1F-71C2-4A8D-B056-9F78731930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22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D3716-81D6-40F0-80C4-68C766DCE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812ACF-28C9-4744-92DA-D86040562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E81514-B5C3-4D2F-A8DB-D38FCF33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585685-5353-414A-BCA2-B247D170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221B59-C916-418A-924E-6ED23FE2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94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E6834-580A-45A2-ACDB-6A7EAA27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208109-521A-4C18-868F-4D12D4041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14D1C8-6820-45E4-9C49-DEE9AADD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E57774-D53B-4745-A364-AA458907B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D15ED9-AF90-4630-B6D1-4A3CC80C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8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A0687B-43CA-4402-A73A-8F37EDE2A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6BFDD2-09B8-4752-8922-FD58DA5D8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64D32B-1D8A-48F6-8D26-36C82911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5C304C-4612-47D7-81E4-40943E3D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BB6152-2B9B-4FB7-8E1B-BD9FCC4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58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E940A-F19B-44A3-9B30-F96F3F4A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41F7BC-9676-4118-B5F2-033F3FBE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59C518-2F47-4A59-A56D-8E27EBFB6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8BCB73-4A06-43BE-907B-210D5FA8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D9ED60-6269-461D-B5F8-CB1479D1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9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452AA-B760-4C84-9276-16588BE6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EE7B81-1B6F-484D-B62B-E6276227D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09E47-6C96-4497-A1AE-BA6B8686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F1D499-5668-4E95-9DA4-1C78C294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A1BF37-661C-489A-9D85-71B367C4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6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90848-C81C-4058-8C4B-8BC94F16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D2783F-80B6-4A53-B2AA-E26A0438B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17F4A4-4E17-482F-AB38-8F37CD796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C57CE6-6220-4603-9A95-9210DD5F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B08329-9123-4213-BDB9-B9D5BA6A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FD482A-0385-416D-86A8-CB568A63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84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A773D-015D-4290-8FC7-D175365A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673532-A2CE-4245-B1B5-E2A849D90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497FC3-0FF7-422E-A037-4BEA976B6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101180-1E64-4AC6-9488-8EDBB46A3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B776EC-9DD0-4D88-82A6-6A4FE7CA7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146849E-8F48-41E6-8A07-E006BCB6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881F07-4EFD-4E68-8699-6534258D0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83C7C98-891B-4ECE-8582-58841A0B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0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4E23E-9572-4682-84D3-8223CED6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1D3BD9-3088-4E67-9442-15159082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957F2A-7DCD-40D1-8655-E009F4D3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92402D-38D6-4E06-B088-BE91E4534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33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84558F-0B61-4D21-8E26-D7F8CBEC4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B33504-5077-43A3-8FBC-048B0B98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D09F0C-FF34-482D-8F30-3419A542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7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63852C-A656-4B34-9F72-AE7E6CB9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BC1D22-84FB-43F0-933D-65CC7D88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1D60CD-BDF8-4C72-8199-5119551AC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5F9F94-D14A-46E9-91C8-52BA9D555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507D8E-FB7D-4F9C-A670-8DAD2BAA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05D294-F41A-4A5F-8247-189C599C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958D2-DA15-4260-93FD-5FE08F66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5A4F3D-BCB8-4986-B953-872184089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2F02A-1BED-4B23-B7D4-6225437AA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AEBC44-8D62-4232-94C8-96C1748A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08791F-C0D4-4A40-A333-7BE29D63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BE4C1C-E825-4592-A475-FF64A98A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86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E1247-C236-48AA-976C-C8F36D194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C3D586-6EB4-4B75-AD6C-224671E2E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344323-1326-49DA-A4E5-0F4E0DEB9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6A5F9-199B-4DA3-AAED-3B13DA2663CF}" type="datetimeFigureOut">
              <a:rPr lang="ru-RU" smtClean="0"/>
              <a:t>21.01.2025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34A7A8-7CD6-469D-B6A6-A2C1BC037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B59B7F-4983-40A6-B4A1-9D22D8945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04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E8B29-4DE9-422B-860D-412679A68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2514599"/>
            <a:ext cx="11445240" cy="2477454"/>
          </a:xfrm>
        </p:spPr>
        <p:txBody>
          <a:bodyPr>
            <a:normAutofit/>
          </a:bodyPr>
          <a:lstStyle/>
          <a:p>
            <a:r>
              <a:rPr lang="ru-RU" sz="6600" b="1" i="1" dirty="0">
                <a:latin typeface="ISOCPEUR" panose="020B0604020202020204" pitchFamily="34" charset="0"/>
              </a:rPr>
              <a:t>КУРСОВОЙ ПРОЕКТ</a:t>
            </a:r>
            <a:br>
              <a:rPr lang="ru-RU" dirty="0">
                <a:latin typeface="ISOCPEUR" panose="020B0604020202020204" pitchFamily="34" charset="0"/>
              </a:rPr>
            </a:br>
            <a:r>
              <a:rPr lang="ru-RU" sz="5300" i="1" dirty="0">
                <a:latin typeface="ISOCPEUR" panose="020B0604020202020204" pitchFamily="34" charset="0"/>
              </a:rPr>
              <a:t>Разработка базы данных</a:t>
            </a:r>
            <a:br>
              <a:rPr lang="ru-RU" sz="5300" i="1" dirty="0">
                <a:latin typeface="ISOCPEUR" panose="020B0604020202020204" pitchFamily="34" charset="0"/>
              </a:rPr>
            </a:br>
            <a:r>
              <a:rPr lang="ru-RU" sz="5300" i="1" dirty="0">
                <a:latin typeface="ISOCPEUR" panose="020B0604020202020204" pitchFamily="34" charset="0"/>
              </a:rPr>
              <a:t>«Компьютерный магазин»</a:t>
            </a:r>
            <a:endParaRPr lang="ru-RU" sz="5300" dirty="0">
              <a:latin typeface="ISOCPEUR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F2B9D9-0E1E-4571-9630-516E091AC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4923" y="5355772"/>
            <a:ext cx="4674637" cy="1300396"/>
          </a:xfrm>
        </p:spPr>
        <p:txBody>
          <a:bodyPr>
            <a:normAutofit fontScale="55000" lnSpcReduction="20000"/>
          </a:bodyPr>
          <a:lstStyle/>
          <a:p>
            <a:pPr algn="r"/>
            <a:r>
              <a:rPr lang="ru-RU" sz="3300" i="1" dirty="0">
                <a:latin typeface="ISOCPEUR" panose="020B0604020202020204" pitchFamily="34" charset="0"/>
              </a:rPr>
              <a:t>Руководитель проекта:</a:t>
            </a:r>
          </a:p>
          <a:p>
            <a:pPr algn="r"/>
            <a:r>
              <a:rPr lang="ru-RU" sz="3300" i="1" dirty="0">
                <a:latin typeface="ISOCPEUR" panose="020B0604020202020204" pitchFamily="34" charset="0"/>
              </a:rPr>
              <a:t>            Д.П. Егоров</a:t>
            </a:r>
          </a:p>
          <a:p>
            <a:pPr algn="r"/>
            <a:r>
              <a:rPr lang="ru-RU" sz="3300" i="1" dirty="0">
                <a:latin typeface="ISOCPEUR" panose="020B0604020202020204" pitchFamily="34" charset="0"/>
              </a:rPr>
              <a:t>Выполнила студентка группы: ИСП-21</a:t>
            </a:r>
          </a:p>
          <a:p>
            <a:pPr algn="r"/>
            <a:r>
              <a:rPr lang="ru-RU" sz="3300" i="1" dirty="0">
                <a:latin typeface="ISOCPEUR" panose="020B0604020202020204" pitchFamily="34" charset="0"/>
              </a:rPr>
              <a:t>            Д.Р. Соколова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A99AE-B055-48C6-98B9-EDDB250D4C21}"/>
              </a:ext>
            </a:extLst>
          </p:cNvPr>
          <p:cNvSpPr txBox="1"/>
          <p:nvPr/>
        </p:nvSpPr>
        <p:spPr>
          <a:xfrm>
            <a:off x="274320" y="388620"/>
            <a:ext cx="11445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>
                <a:latin typeface="ISOCPEUR" panose="020B0604020202020204" pitchFamily="34" charset="0"/>
              </a:rPr>
              <a:t>МИНИСТЕРСТВО ОБРАЗОВАНИЯ И НАУКИ РЕСПУБЛИКИ КОМИ</a:t>
            </a:r>
            <a:endParaRPr lang="ru-RU" sz="2400" dirty="0">
              <a:latin typeface="ISOCPEUR" panose="020B0604020202020204" pitchFamily="34" charset="0"/>
            </a:endParaRPr>
          </a:p>
          <a:p>
            <a:pPr algn="ctr"/>
            <a:r>
              <a:rPr lang="ru-RU" sz="2400" i="1" dirty="0">
                <a:latin typeface="ISOCPEUR" panose="020B0604020202020204" pitchFamily="34" charset="0"/>
              </a:rPr>
              <a:t>ГОСУДАРСТВЕННОЕ ПРОФЕССИОНАЛЬНОЕ ОБРАЗОВАТЕЛЬНОЕ УЧРЕЖДЕНИЕ</a:t>
            </a:r>
            <a:endParaRPr lang="ru-RU" sz="2400" dirty="0">
              <a:latin typeface="ISOCPEUR" panose="020B0604020202020204" pitchFamily="34" charset="0"/>
            </a:endParaRPr>
          </a:p>
          <a:p>
            <a:pPr algn="ctr"/>
            <a:r>
              <a:rPr lang="ru-RU" sz="2400" i="1" dirty="0">
                <a:latin typeface="ISOCPEUR" panose="020B0604020202020204" pitchFamily="34" charset="0"/>
              </a:rPr>
              <a:t>"ВОРКУТИНСКИЙ АРКТИЧЕСКИЙ ГОРНО-ПОЛИТЕХНИЧЕСКИЙ КОЛЛЕДЖ"</a:t>
            </a:r>
            <a:endParaRPr lang="ru-RU" sz="2400" dirty="0">
              <a:latin typeface="ISOCPEUR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637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DFAF9-B12F-6045-D5CB-889076284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F9CB18-DB02-353A-C0B0-3654EF0EB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DB00D2-7222-4D08-11F8-AA84DDFB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81250-40F3-3896-776C-11939B98A387}"/>
              </a:ext>
            </a:extLst>
          </p:cNvPr>
          <p:cNvSpPr txBox="1"/>
          <p:nvPr/>
        </p:nvSpPr>
        <p:spPr>
          <a:xfrm>
            <a:off x="771719" y="5952754"/>
            <a:ext cx="10648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 товара, проданного продавцами</a:t>
            </a:r>
            <a:endParaRPr lang="ru-RU" sz="2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2749EF-DC4E-1617-0964-1E523D550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3818"/>
            <a:ext cx="8105697" cy="24524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1CC966-A0FF-4389-77FE-5B5C4EEF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96310"/>
            <a:ext cx="7331516" cy="171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2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661D5-EF13-5ABF-98AC-E0C05609D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4EE41F-CB7E-96D0-34BE-DD76E517B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D0FC66-68CC-ED86-2699-378EFFEF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FA3D0-7DD8-8DAD-B26B-5B7866B7D7D2}"/>
              </a:ext>
            </a:extLst>
          </p:cNvPr>
          <p:cNvSpPr txBox="1"/>
          <p:nvPr/>
        </p:nvSpPr>
        <p:spPr>
          <a:xfrm>
            <a:off x="771719" y="5952754"/>
            <a:ext cx="10648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товаров, проданных заданным продавцом</a:t>
            </a:r>
            <a:endParaRPr lang="ru-RU" sz="2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0FCEE0-E4B6-60D6-4F14-D22132B8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3818"/>
            <a:ext cx="8196989" cy="24705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0471CC-CC92-959C-D1F0-A7C15B98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814339"/>
            <a:ext cx="9474211" cy="12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6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E5AB2-CFA2-8A67-5147-F5D1DA47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B4FAD1-6D08-809E-2FB2-7911F67B6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279D63-8CC8-7403-3B4B-50F1B945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08291C-F16B-2EE2-EB6D-B8BE861DD8E5}"/>
              </a:ext>
            </a:extLst>
          </p:cNvPr>
          <p:cNvSpPr txBox="1"/>
          <p:nvPr/>
        </p:nvSpPr>
        <p:spPr>
          <a:xfrm>
            <a:off x="771719" y="5952754"/>
            <a:ext cx="10648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товаров, проданных на заданную дату</a:t>
            </a:r>
            <a:endParaRPr lang="ru-RU" sz="2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5090B0-78E7-70E7-E897-8BA6C3A2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6015"/>
            <a:ext cx="7858529" cy="26146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80DC52-ECE9-22E8-3978-DC6468672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19" y="3760620"/>
            <a:ext cx="8820150" cy="10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5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B12F-54A9-32DC-E8C7-7D00B9FB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9E356E-9814-B216-C6E0-FD5F5FC8B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5B79C-DE99-38BB-7823-BACC1F91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210CA-757F-AAB0-71D8-40E9ED627943}"/>
              </a:ext>
            </a:extLst>
          </p:cNvPr>
          <p:cNvSpPr txBox="1"/>
          <p:nvPr/>
        </p:nvSpPr>
        <p:spPr>
          <a:xfrm>
            <a:off x="771719" y="6178362"/>
            <a:ext cx="11292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товаров, их количество и стоимость за определенный период</a:t>
            </a:r>
            <a:endParaRPr lang="ru-RU" sz="2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3158D9-DD90-50FA-B97B-F09D3D0F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71" y="1146015"/>
            <a:ext cx="7372452" cy="246513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EF46D2-FCC0-81E2-159A-1EB20380A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677689"/>
            <a:ext cx="6122437" cy="24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40B05-E758-DA1F-E985-ABCE4F01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D674D5-E9D4-B799-27FE-982F9FD04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BA627-3BEF-DEA0-A929-0632C0AF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FE7025-31E6-6D72-2CC1-3A190BAA062A}"/>
              </a:ext>
            </a:extLst>
          </p:cNvPr>
          <p:cNvSpPr txBox="1"/>
          <p:nvPr/>
        </p:nvSpPr>
        <p:spPr>
          <a:xfrm>
            <a:off x="449618" y="5926436"/>
            <a:ext cx="11292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Прайс-лист по товарам в магазине</a:t>
            </a:r>
            <a:endParaRPr lang="ru-RU" sz="2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4E85A-F279-167E-8DB1-F764441E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20" y="1292466"/>
            <a:ext cx="8402762" cy="14507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698ED2-EE6A-3E93-315D-E8B5F7FF2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43199"/>
            <a:ext cx="6952861" cy="28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1AA1F-C59C-F5EB-DB52-4E68A762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3AE5AF-9729-6497-DEA5-E6766AFB9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82260-A49A-EEA4-94E7-ADA0FFD6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08D40C-91FB-0D94-EB16-7515C01E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46015"/>
            <a:ext cx="9118809" cy="571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9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AC6CD4-438E-B8DB-84B4-0B99806F9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80" y="18255"/>
            <a:ext cx="1534160" cy="1534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D9F6A-754F-4B20-98AA-B6CDD9C5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BFB087-50B0-4F0A-8757-934690718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404921"/>
          </a:xfrm>
        </p:spPr>
        <p:txBody>
          <a:bodyPr>
            <a:normAutofit fontScale="92500" lnSpcReduction="10000"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курсовой работе был определен нужный инструментарий, спроектирована база данных «Компьютерный магазин» в интегрированной среде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SSMS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(SQL Server Management Studio). База данных была разработана решения проблем, связанных с управлением компьютерными магазинами. Это ценный инструмент для предприятий всех размеров, который повышает точность, эффективность и прозрачность их операций.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6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72EE2-1A99-DEF9-4F6E-32D4E0E02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440" y="655320"/>
            <a:ext cx="5547360" cy="55473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ABBEA2-6B1C-4851-8A1B-BAFAC4773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-8874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7743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242" y="229251"/>
            <a:ext cx="10515600" cy="5419287"/>
          </a:xfrm>
        </p:spPr>
        <p:txBody>
          <a:bodyPr>
            <a:normAutofit/>
          </a:bodyPr>
          <a:lstStyle/>
          <a:p>
            <a:pPr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 </a:t>
            </a:r>
          </a:p>
          <a:p>
            <a:pPr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</a:rPr>
              <a:t>разработать базу данных «Компьютерный магазин»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F641C49-D889-4A3C-9400-B617B2F22075}"/>
              </a:ext>
            </a:extLst>
          </p:cNvPr>
          <p:cNvSpPr txBox="1">
            <a:spLocks/>
          </p:cNvSpPr>
          <p:nvPr/>
        </p:nvSpPr>
        <p:spPr>
          <a:xfrm>
            <a:off x="304242" y="2442625"/>
            <a:ext cx="10515600" cy="39492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•"/>
            </a:pP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 инструментарий;</a:t>
            </a:r>
            <a:endParaRPr lang="ru-RU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•"/>
            </a:pPr>
            <a:r>
              <a:rPr lang="ru-RU" sz="36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﻿﻿</a:t>
            </a: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спроектировать базу данных;</a:t>
            </a:r>
            <a:endParaRPr lang="ru-RU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</a:pPr>
            <a:r>
              <a:rPr lang="ru-RU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базу данных.</a:t>
            </a:r>
            <a:endParaRPr lang="ru-RU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AAFFC65-C9EF-01D1-666D-5524F802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02" y="154896"/>
            <a:ext cx="1259840" cy="12598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4BCF9D-28E1-7BA3-67C5-F77DC3C21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39" y="2442625"/>
            <a:ext cx="1137920" cy="11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4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1FB85-C1BD-4E1E-BA61-DD8FBEC8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88898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инструментария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F7CF34-A3E9-A287-566A-04E43C625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" y="1343817"/>
            <a:ext cx="4115333" cy="25247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4CABF666-3B23-11D2-97E7-F9AE1F13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66" y="1343817"/>
            <a:ext cx="4115334" cy="25247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1CFE92-8F3F-25D3-B9EB-D0BCA7F3A47A}"/>
              </a:ext>
            </a:extLst>
          </p:cNvPr>
          <p:cNvSpPr txBox="1"/>
          <p:nvPr/>
        </p:nvSpPr>
        <p:spPr>
          <a:xfrm>
            <a:off x="464820" y="4795897"/>
            <a:ext cx="62065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erver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это система управления базами данных, в работе с которой используется язык программирования SQL.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B8019-808A-8214-23CC-7018E7DBED21}"/>
              </a:ext>
            </a:extLst>
          </p:cNvPr>
          <p:cNvSpPr txBox="1"/>
          <p:nvPr/>
        </p:nvSpPr>
        <p:spPr>
          <a:xfrm>
            <a:off x="6282690" y="4795897"/>
            <a:ext cx="60975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Server Management Studio (SSMS) — это интегрированная среда для управления любой инфраструктурой SQL.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F8E76A-C1E1-B6B1-13B7-C32B3E0D2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16" y="127262"/>
            <a:ext cx="1117917" cy="11179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2EDD4-33BB-4EFF-B373-ABD8820B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диаграммы </a:t>
            </a:r>
            <a: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ru-RU" b="1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CF2C5A-2F09-F92A-E31F-CD9703E6F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5" y="1175612"/>
            <a:ext cx="11472010" cy="55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E3E447-DABA-1820-A00F-CEFBC4051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7703D-F950-4479-910F-88E6F83A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58DF99-7664-0585-87D6-4B835935C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3280"/>
            <a:ext cx="7080262" cy="15562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6E2B6B-6DA0-64B3-06AE-5C79FFB82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38952"/>
            <a:ext cx="6691604" cy="2723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0EAF75-E13F-1DD5-8BE7-C92B1559C459}"/>
              </a:ext>
            </a:extLst>
          </p:cNvPr>
          <p:cNvSpPr txBox="1"/>
          <p:nvPr/>
        </p:nvSpPr>
        <p:spPr>
          <a:xfrm>
            <a:off x="771719" y="5762472"/>
            <a:ext cx="106485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Перечень товаров в магазине в количественном и стоимостном выражении</a:t>
            </a:r>
            <a:endParaRPr lang="ru-RU" sz="2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C8302-E7A7-F44D-CAF8-672A69CD6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FAC622-F7A6-3D25-3053-CED5019A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00" y="3290111"/>
            <a:ext cx="6604804" cy="26626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4944D9-26BF-EEAF-BE33-7E943DBC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C6F1B-23F4-834E-7615-99EAB175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D8F86-70F9-5ADC-DB8D-139A895E6531}"/>
              </a:ext>
            </a:extLst>
          </p:cNvPr>
          <p:cNvSpPr txBox="1"/>
          <p:nvPr/>
        </p:nvSpPr>
        <p:spPr>
          <a:xfrm>
            <a:off x="771719" y="5952754"/>
            <a:ext cx="10648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покупателей с их персональными данными</a:t>
            </a:r>
            <a:endParaRPr lang="ru-RU" sz="2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D2C1FA-9E4D-6FD4-E03B-C5766620E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43818"/>
            <a:ext cx="5422641" cy="19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0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FE37-FDE2-2929-8C68-389FAD2A7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71A33C-2CE7-3712-AC44-76152E9B4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4C0D2-2350-7F4C-3A87-DCF201ED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857B4-24F5-CB79-188B-6C921993A356}"/>
              </a:ext>
            </a:extLst>
          </p:cNvPr>
          <p:cNvSpPr txBox="1"/>
          <p:nvPr/>
        </p:nvSpPr>
        <p:spPr>
          <a:xfrm>
            <a:off x="705239" y="4188620"/>
            <a:ext cx="10648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Список заказа на продукты, которых в магазине недостаточно</a:t>
            </a:r>
            <a:endParaRPr lang="ru-RU" sz="2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AA882C-D1F6-C90C-CD6B-18EC4A58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3818"/>
            <a:ext cx="9152843" cy="13255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1A2015-79D8-092E-6FBC-F1DD8E4D1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69381"/>
            <a:ext cx="877610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7750C-2070-1EF7-7A36-890843A51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FD801D-5FAB-EA04-4DB2-32178C37F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27CB5-CF9C-7C39-ECD4-49CA9D94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E7905-4DA7-4103-0CA1-547D309211D7}"/>
              </a:ext>
            </a:extLst>
          </p:cNvPr>
          <p:cNvSpPr txBox="1"/>
          <p:nvPr/>
        </p:nvSpPr>
        <p:spPr>
          <a:xfrm>
            <a:off x="771719" y="5952754"/>
            <a:ext cx="10648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Карточка движения заданного продукта (поступление и выдача)</a:t>
            </a:r>
            <a:endParaRPr lang="ru-RU" sz="2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ABBB36-C3ED-86CA-627A-6E5BDF1FD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18"/>
            <a:ext cx="7158520" cy="23680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8E8502-72B1-0B7B-EAE7-A1D8C63C9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8523"/>
            <a:ext cx="6148482" cy="8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2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EC91B-080D-A611-636C-98FC5CE5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8902EA-77E7-E2C6-AA3D-A39DC5DD1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93566-FF14-78DF-C7C2-09CEB8B1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3CDB41-B243-94CC-AAE7-71D03E886791}"/>
              </a:ext>
            </a:extLst>
          </p:cNvPr>
          <p:cNvSpPr txBox="1"/>
          <p:nvPr/>
        </p:nvSpPr>
        <p:spPr>
          <a:xfrm>
            <a:off x="771719" y="5952754"/>
            <a:ext cx="10648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ru-RU" sz="2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Сумма купленного продукта по каждому покупателю</a:t>
            </a:r>
            <a:endParaRPr lang="ru-RU" sz="280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BE3124-D613-67E3-81BA-DC91FFE49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19" y="1146015"/>
            <a:ext cx="7535349" cy="247917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4778FF-30E6-C5FF-3D58-2AB51A2C5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5191"/>
            <a:ext cx="7535349" cy="17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</TotalTime>
  <Words>279</Words>
  <Application>Microsoft Office PowerPoint</Application>
  <PresentationFormat>Широкоэкранный</PresentationFormat>
  <Paragraphs>43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ISOCPEUR</vt:lpstr>
      <vt:lpstr>Tahoma</vt:lpstr>
      <vt:lpstr>Times New Roman</vt:lpstr>
      <vt:lpstr>Тема Office</vt:lpstr>
      <vt:lpstr>КУРСОВОЙ ПРОЕКТ Разработка базы данных «Компьютерный магазин»</vt:lpstr>
      <vt:lpstr>Презентация PowerPoint</vt:lpstr>
      <vt:lpstr>Выбор инструментария</vt:lpstr>
      <vt:lpstr>Анализ диаграммы ERD</vt:lpstr>
      <vt:lpstr>Разработка базы данных</vt:lpstr>
      <vt:lpstr>Разработка базы данных</vt:lpstr>
      <vt:lpstr>Разработка базы данных</vt:lpstr>
      <vt:lpstr>Разработка базы данных</vt:lpstr>
      <vt:lpstr>Разработка базы данных</vt:lpstr>
      <vt:lpstr>Разработка базы данных</vt:lpstr>
      <vt:lpstr>Разработка базы данных</vt:lpstr>
      <vt:lpstr>Разработка базы данных</vt:lpstr>
      <vt:lpstr>Разработка базы данных</vt:lpstr>
      <vt:lpstr>Разработка базы данных</vt:lpstr>
      <vt:lpstr>Разработка базы данных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«Разработка информационной системы НАЗВАНИЕ».</dc:title>
  <dc:creator>РС-1</dc:creator>
  <cp:lastModifiedBy>Дана Соколова</cp:lastModifiedBy>
  <cp:revision>16</cp:revision>
  <dcterms:created xsi:type="dcterms:W3CDTF">2021-04-30T05:44:13Z</dcterms:created>
  <dcterms:modified xsi:type="dcterms:W3CDTF">2025-01-21T06:44:50Z</dcterms:modified>
</cp:coreProperties>
</file>